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4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tags" Target="../tags/tag10.xml"/><Relationship Id="rId7" Type="http://schemas.openxmlformats.org/officeDocument/2006/relationships/hyperlink" Target="https://www.visualcv.com/akuanm/" TargetMode="External"/><Relationship Id="rId12" Type="http://schemas.openxmlformats.org/officeDocument/2006/relationships/image" Target="../media/image25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4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2.sv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65" y="227619"/>
            <a:ext cx="10492062" cy="5539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Akua Nyame</a:t>
            </a:r>
            <a:r>
              <a:rPr lang="en-US" dirty="0"/>
              <a:t>-Mensah – Associate 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4816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  <a:endParaRPr lang="en-US" sz="1200" dirty="0"/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Built focus initiatives in the African healthcare and education sectors</a:t>
            </a:r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Built an Investor Deck on Healthcare Businesses in Nigeria</a:t>
            </a:r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Talent search to occupy the role of a General Manager of an Agribusiness </a:t>
            </a:r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Development and consolidation of the GIZ SEDEC Cluster in Nigeria (including strategy development, workshop facilitation, stakeholder engagement and advise to projects in the cluster)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at </a:t>
            </a:r>
            <a:r>
              <a:rPr lang="en-US" sz="1200" dirty="0" err="1">
                <a:solidFill>
                  <a:schemeClr val="accent1"/>
                </a:solidFill>
              </a:rPr>
              <a:t>Jumia</a:t>
            </a:r>
            <a:r>
              <a:rPr lang="en-US" sz="1200" dirty="0">
                <a:solidFill>
                  <a:schemeClr val="accent1"/>
                </a:solidFill>
              </a:rPr>
              <a:t> (formerly African Internet Group) </a:t>
            </a:r>
            <a:r>
              <a:rPr lang="en-US" sz="1200" dirty="0"/>
              <a:t>where her work focused on launching and growing classifieds platforms in Ghana and Nigeria. Over the 4 years </a:t>
            </a:r>
            <a:r>
              <a:rPr lang="en-US" sz="1200" dirty="0" err="1"/>
              <a:t>Akua</a:t>
            </a:r>
            <a:r>
              <a:rPr lang="en-US" sz="1200" dirty="0"/>
              <a:t> has: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Launched and built Ghana’s largest online real estate portal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Established, developed and maintained relationships with major real estate developers and agents, media and other technology company executives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Recruited; provided leadership, coached, and managed sales/aftersales, marketing/ communications/social media, business development and customer service teams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sales targets and platform KPIs by conceptualizing, managing and editing company internal and external communications content including sale pitches, journal posts, reports, and email newsletters and campaigns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Akua</a:t>
            </a:r>
            <a:r>
              <a:rPr lang="en-US" sz="1200" dirty="0">
                <a:solidFill>
                  <a:prstClr val="black"/>
                </a:solidFill>
              </a:rPr>
              <a:t> holds a </a:t>
            </a:r>
            <a:r>
              <a:rPr lang="en-US" sz="1200" dirty="0">
                <a:solidFill>
                  <a:srgbClr val="FF0000"/>
                </a:solidFill>
              </a:rPr>
              <a:t>Masters in City Planning </a:t>
            </a:r>
            <a:r>
              <a:rPr lang="en-US" sz="1200" dirty="0">
                <a:solidFill>
                  <a:prstClr val="black"/>
                </a:solidFill>
              </a:rPr>
              <a:t>from the </a:t>
            </a:r>
            <a:r>
              <a:rPr lang="en-US" sz="1200" dirty="0">
                <a:solidFill>
                  <a:srgbClr val="FF0000"/>
                </a:solidFill>
              </a:rPr>
              <a:t>University of Pennsylvania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is currently pursuing an </a:t>
            </a:r>
            <a:r>
              <a:rPr lang="en-US" sz="1200" dirty="0">
                <a:solidFill>
                  <a:srgbClr val="FF0000"/>
                </a:solidFill>
              </a:rPr>
              <a:t>MBA</a:t>
            </a:r>
            <a:r>
              <a:rPr lang="en-US" sz="1200" dirty="0">
                <a:solidFill>
                  <a:prstClr val="black"/>
                </a:solidFill>
              </a:rPr>
              <a:t> at the </a:t>
            </a:r>
            <a:r>
              <a:rPr lang="en-US" sz="1200" dirty="0">
                <a:solidFill>
                  <a:srgbClr val="FF0000"/>
                </a:solidFill>
              </a:rPr>
              <a:t>African Leadership University</a:t>
            </a:r>
            <a:r>
              <a:rPr lang="en-US" sz="1200" dirty="0">
                <a:solidFill>
                  <a:prstClr val="black"/>
                </a:solidFill>
              </a:rPr>
              <a:t> and a professional coaching certification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holds a </a:t>
            </a:r>
            <a:r>
              <a:rPr lang="en-US" sz="1200" dirty="0">
                <a:solidFill>
                  <a:srgbClr val="FF0000"/>
                </a:solidFill>
              </a:rPr>
              <a:t>bachelor’s degree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Bryn </a:t>
            </a:r>
            <a:r>
              <a:rPr lang="en-US" sz="1200" dirty="0" err="1">
                <a:solidFill>
                  <a:srgbClr val="FF0000"/>
                </a:solidFill>
              </a:rPr>
              <a:t>Mawr</a:t>
            </a:r>
            <a:r>
              <a:rPr lang="en-US" sz="1200" dirty="0">
                <a:solidFill>
                  <a:srgbClr val="FF0000"/>
                </a:solidFill>
              </a:rPr>
              <a:t> College in Growth and Structure of Cities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/>
              <a:t>More information about </a:t>
            </a:r>
            <a:r>
              <a:rPr lang="en-US" sz="1200" dirty="0" err="1"/>
              <a:t>Akua’s</a:t>
            </a:r>
            <a:r>
              <a:rPr lang="en-US" sz="1200" dirty="0"/>
              <a:t> educational background and experience can be found on her </a:t>
            </a:r>
            <a:r>
              <a:rPr lang="en-US" sz="1200" dirty="0">
                <a:hlinkClick r:id="rId7"/>
              </a:rPr>
              <a:t>online portfolio</a:t>
            </a:r>
            <a:r>
              <a:rPr lang="en-US" sz="12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Akua</a:t>
            </a:r>
            <a:r>
              <a:rPr lang="en-US" sz="1200" dirty="0"/>
              <a:t> is an interdisciplinary leader with emerging market experience launching and building online businesses.  She has a proven track record to successfully develop talent, engage with different stakeholders and build partnerships, processes and communication strategies to exceed organizational goals.   </a:t>
            </a:r>
            <a:r>
              <a:rPr lang="en-US" sz="1200" dirty="0" err="1"/>
              <a:t>Akua</a:t>
            </a:r>
            <a:r>
              <a:rPr lang="en-US" sz="1200" dirty="0"/>
              <a:t> is obsessed with technology and its ability to positively transform lives, spaces and make organizations more sustainable and profitable.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69B3A73D-5070-457D-84A4-8DF3C472C46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F1CEE70-4AB1-44F9-966D-187EC45DBD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20DFD68B-3D43-4A6D-8976-830EF8F0C373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4E44FD6-7C10-4C43-B28D-F23867797C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B2EE44E-1DF1-4B10-ABA5-094B0938DA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D7F860A-4493-4C25-9B80-74B60F01565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30025CB-E833-9540-B65C-8BA71B1AB6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/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66319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318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Akua Nyame-Mensah – Associate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2020-10-06T12:33:37Z</dcterms:modified>
</cp:coreProperties>
</file>